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preparar-envio-internacional-semillas-datos-confirmar/" TargetMode="External"/><Relationship Id="rId3" Type="http://schemas.openxmlformats.org/officeDocument/2006/relationships/hyperlink" Target="https://bulkseedsinternational-es.pages.dev/dateien/minimax-1355aefe8f8fc66129fff1f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Envío internacional de semillas: datos que debes confirmar antes de organizarlo · Presentation</a:t>
            </a:r>
          </a:p>
        </p:txBody>
      </p:sp>
      <p:sp>
        <p:nvSpPr>
          <p:cNvPr id="3" name="Content Placeholder 2"/>
          <p:cNvSpPr>
            <a:spLocks noGrp="1"/>
          </p:cNvSpPr>
          <p:nvPr>
            <p:ph idx="1"/>
          </p:nvPr>
        </p:nvSpPr>
        <p:spPr/>
        <p:txBody>
          <a:bodyPr/>
          <a:lstStyle/>
          <a:p>
            <a:r>
              <a:t>Preparar una consulta de envío internacional de semillas al por mayor es un paso previo a cualquier compromiso: no es un pedido ni una reserva de stock, sino el momento en que el minorista aporta los datos que permiten al proveedor revisar la selección y emitir un presupuesto ajustado al destino. Este documento reúne, de forma práctica, qué información conviene confirmar antes de organizar el envío, en qué orden se suceden las etapas y qué límites tiene cada una. La idea central es sencilla: cuanto más completa sea la consulta desde el principio, menos correcciones y malentendidos habrá después.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Destino y dirección: los datos que abren la consulta</a:t>
            </a:r>
          </a:p>
        </p:txBody>
      </p:sp>
      <p:sp>
        <p:nvSpPr>
          <p:cNvPr id="3" name="Content Placeholder 2"/>
          <p:cNvSpPr>
            <a:spLocks noGrp="1"/>
          </p:cNvSpPr>
          <p:nvPr>
            <p:ph idx="1"/>
          </p:nvPr>
        </p:nvSpPr>
        <p:spPr/>
        <p:txBody>
          <a:bodyPr/>
          <a:lstStyle/>
          <a:p>
            <a:pPr>
              <a:defRPr sz="1800"/>
            </a:pPr>
            <a:r>
              <a:t>El punto de partida no es el transporte, sino el destino. Para orientar la consulta hacia las condiciones correctas se necesita el país de entrega completo y el código postal de la dirección final; mencionar solo la ciudad o la región no basta, porque ambos datos determinan las condiciones aplicables. Conviene además aclarar el tipo de destinatario: tienda, almacén o domicilio particular. Con esta base, el proveedor puede encauzar la solicitud y evitar respuestas genéricas que luego no encajen con la realidad del envío.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Documentación de la empresa y trámites de importación</a:t>
            </a:r>
          </a:p>
        </p:txBody>
      </p:sp>
      <p:sp>
        <p:nvSpPr>
          <p:cNvPr id="3" name="Content Placeholder 2"/>
          <p:cNvSpPr>
            <a:spLocks noGrp="1"/>
          </p:cNvSpPr>
          <p:nvPr>
            <p:ph idx="1"/>
          </p:nvPr>
        </p:nvSpPr>
        <p:spPr/>
        <p:txBody>
          <a:bodyPr/>
          <a:lstStyle/>
          <a:p>
            <a:pPr>
              <a:defRPr sz="1800"/>
            </a:pPr>
            <a:r>
              <a:t>Cada empresa importadora puede requerir documentación distinta según su actividad y su país, por lo que la consulta debe señalar qué documentos exige la empresa para recibir la mercancía. Este dato no sustituye a las condiciones de importación aplicables, pero permite al proveedor considerar la documentación adicional al preparar el presupuesto. Junto a ello deben aclararse dos bloques que no dependen solo del proveedor: las condiciones de importación del destino y las responsabilidades sobre documentos, despacho aduanero, aranceles e impuestos. Lo importante es plantear estas dudas antes de confirmar el envío, no después, y dejar claro quién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Documentación de la empresa y trámites de importación</a:t>
            </a:r>
          </a:p>
        </p:txBody>
      </p:sp>
      <p:sp>
        <p:nvSpPr>
          <p:cNvPr id="3" name="Content Placeholder 2"/>
          <p:cNvSpPr>
            <a:spLocks noGrp="1"/>
          </p:cNvSpPr>
          <p:nvPr>
            <p:ph idx="1"/>
          </p:nvPr>
        </p:nvSpPr>
        <p:spPr/>
        <p:txBody>
          <a:bodyPr/>
          <a:lstStyle/>
          <a:p>
            <a:pPr>
              <a:defRPr sz="1800"/>
            </a:pPr>
            <a:r>
              <a:t> asume cada trámite.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Catálogo, referencias y disponibilidad por destino</a:t>
            </a:r>
          </a:p>
        </p:txBody>
      </p:sp>
      <p:sp>
        <p:nvSpPr>
          <p:cNvPr id="3" name="Content Placeholder 2"/>
          <p:cNvSpPr>
            <a:spLocks noGrp="1"/>
          </p:cNvSpPr>
          <p:nvPr>
            <p:ph idx="1"/>
          </p:nvPr>
        </p:nvSpPr>
        <p:spPr/>
        <p:txBody>
          <a:bodyPr/>
          <a:lstStyle/>
          <a:p>
            <a:pPr>
              <a:defRPr sz="1800"/>
            </a:pPr>
            <a:r>
              <a:t>Una ficha de catálogo no garantiza que una variedad pueda suministrarse a cada destino. Por eso, cuando la consulta incluye países con requisitos particulares, no conviene dar por hecho que toda la selección podrá enviarse tal cual. Identificar bien las referencias importa también aquí: relacionar especie y referencia exacta antes de indicar cantidad, y elegir la variedad antes de señalar peso o número de semillas, facilita que el proveedor compruebe qué puede suministrarse y prepare la documentación con datos correctos. Para el marco general del proceso puede consultarse la política de envío.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Fecha deseada, costes y el papel del presupuesto</a:t>
            </a:r>
          </a:p>
        </p:txBody>
      </p:sp>
      <p:sp>
        <p:nvSpPr>
          <p:cNvPr id="3" name="Content Placeholder 2"/>
          <p:cNvSpPr>
            <a:spLocks noGrp="1"/>
          </p:cNvSpPr>
          <p:nvPr>
            <p:ph idx="1"/>
          </p:nvPr>
        </p:nvSpPr>
        <p:spPr/>
        <p:txBody>
          <a:bodyPr/>
          <a:lstStyle/>
          <a:p>
            <a:pPr>
              <a:defRPr sz="1800"/>
            </a:pPr>
            <a:r>
              <a:t>Indicar la fecha en que se desea recibir el pedido ayuda a planificar, pero una fecha deseada no es un compromiso de entrega: las condiciones se establecen por separado. Conviene distinguir entre la fecha que se necesita para la temporada o el surtido y la que finalmente se acuerde en las condiciones del pedido. Del mismo modo, los gastos de envío, las modalidades de entrega y cualquier coste de documentación no se conocen antes del presupuesto: se confirman en él. La consulta describe la necesidad; el presupuesto concreta precios, gastos y condiciones.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no es pedido: el orden que evita errores</a:t>
            </a:r>
          </a:p>
        </p:txBody>
      </p:sp>
      <p:sp>
        <p:nvSpPr>
          <p:cNvPr id="3" name="Content Placeholder 2"/>
          <p:cNvSpPr>
            <a:spLocks noGrp="1"/>
          </p:cNvSpPr>
          <p:nvPr>
            <p:ph idx="1"/>
          </p:nvPr>
        </p:nvSpPr>
        <p:spPr/>
        <p:txBody>
          <a:bodyPr/>
          <a:lstStyle/>
          <a:p>
            <a:pPr>
              <a:defRPr sz="1800"/>
            </a:pPr>
            <a:r>
              <a:t>Enviar una consulta no equivale a realizar un pedido. El proveedor revisa primero la selección y después prepara el presupuesto; las condiciones de suministro se acuerdan por separado. Este orden tiene una ventaja práctica: permite corregir datos y ajustar la selección antes de comprometerse. Interpretar una estimación inicial como una oferta definitiva, o dar por cerrados precios y gastos antes de que aparezcan en el presupuesto, es una de las fuentes más habituales de malentendidos en la organización de un envío.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Lista de comprobación antes de enviar la consulta</a:t>
            </a:r>
          </a:p>
        </p:txBody>
      </p:sp>
      <p:sp>
        <p:nvSpPr>
          <p:cNvPr id="3" name="Content Placeholder 2"/>
          <p:cNvSpPr>
            <a:spLocks noGrp="1"/>
          </p:cNvSpPr>
          <p:nvPr>
            <p:ph idx="1"/>
          </p:nvPr>
        </p:nvSpPr>
        <p:spPr/>
        <p:txBody>
          <a:bodyPr/>
          <a:lstStyle/>
          <a:p>
            <a:pPr>
              <a:defRPr sz="1800"/>
            </a:pPr>
            <a:r>
              <a:t>Antes de remitir la solicitud, conviene verificar: país y código postal de destino; tipo de destinatario y dirección final; documentos que requiere la empresa; dudas sobre condiciones de importación, aduanas, aranceles e impuestos; fecha de entrega deseada, entendida como referencia y no como compromiso; y referencias de semillas correctamente identificadas en el catálogo. Revisar estos puntos no alarga el proceso: lo ordena y reduce las correcciones posteriores.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Envío internacional de semillas: datos que debes confirmar antes de organizarlo</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